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5" r:id="rId3"/>
    <p:sldId id="257" r:id="rId4"/>
    <p:sldId id="259" r:id="rId5"/>
    <p:sldId id="266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66"/>
    <p:restoredTop sz="94722"/>
  </p:normalViewPr>
  <p:slideViewPr>
    <p:cSldViewPr snapToGrid="0">
      <p:cViewPr varScale="1">
        <p:scale>
          <a:sx n="118" d="100"/>
          <a:sy n="118" d="100"/>
        </p:scale>
        <p:origin x="97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7C98DE-2C79-FA44-A690-247C1110871F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B964B5-01F5-5847-B709-1C0DBAC50D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5303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42200C-6A54-41FE-304B-2C2773139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B1A64BC-0B15-2AE5-EEB1-C9FCA6C662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FB49456-4033-F42C-AF2B-598B32E503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0C06358-CF5B-EA65-E5BA-6C5C06599F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964B5-01F5-5847-B709-1C0DBAC50DE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789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964B5-01F5-5847-B709-1C0DBAC50DE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0927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47C70-4C36-5B76-3717-9F8D4BCE11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B6E0265-120B-E183-A85D-A56EB401FB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16D322-FDD1-A88C-BC2F-0263B70D1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114471-CCE1-53C4-9D85-0921C17AF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D2B0161-2046-79F6-E360-B3F962D9A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7638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9D0781-0D3B-9D50-356B-EB28F50CB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2A9A27C-5120-1A77-4D53-1F8371EE99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5CB0021-D7A6-5877-59E8-22D6C5D2B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D879E9-2F18-A5CE-5921-380F3B340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EF4B33-3ED9-1757-6A4F-2D2D8F469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2505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4C6B24D-55B8-8EB1-21CF-C4157F8C2B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A6D87-CD53-899E-41C0-427356D3DE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C54142-7EFF-4AE1-920F-55ECFB1A5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9032579-F45B-B169-19A6-4361E851F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02132E-8AC3-907B-A359-0793BAE8A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2960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65A63E-41E1-5532-EE4B-E34835689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A2EFA1-9FE4-444F-B935-84CF5FFEC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35D106-7B85-1E09-6481-2FFBF47C5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DB7EFA4-5542-060A-952D-12A8C0A1C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E99799-8030-1BD4-80C4-EACC51C23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3313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10F536-5F68-D3D7-9BD7-189603E0C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644175B-7BCE-A10F-46B4-23938FCC6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AF291EB-E22A-BC4E-91B8-D54820E75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E3EB16-BE41-843C-EDAD-9DFB282FF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F1356F-1570-F737-F81C-6CBEC9CD2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092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2E00D0-083E-1200-7F3E-0B436E73F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0E5A3D-46A7-125D-9EAE-4DED4DA12B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15AB979-FD2B-B97D-0D3D-971903354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190C0B1-A6DE-638F-7379-27374078E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EF0D7D7-FE13-75A4-74A8-EAC9C758D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FACAE0F-176F-2ECE-D870-A92BB6311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2673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9B52A1-008B-F771-DEE7-BF4E65DC7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2A7BD5-D810-6B1E-08AA-05D25DF6C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532549F-B704-D879-18EC-7E1452A09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C5F5C3A-0CB7-F2C5-5FF4-D374C4C5B7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F4E04D8-DC69-AE5A-8EDB-58216F2E15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C687E39-F0FE-D942-7937-DD971BF5C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41E05FD-EB73-EBA6-E019-F7B9E7FDD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5856D24-EC08-9F4B-E22D-C968753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0081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2536CF-BA94-065D-766E-626039CE3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6F4B525-C312-6A1D-F0A0-AF656B18E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2A074BC-F036-5669-4DD2-F4766872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FBE833D-8F77-21A1-0307-F7DDDD5E3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0072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556AB58-D34A-650C-3DCB-0A49BAF70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88DDC73-20AD-1D93-EDE2-E28D27AD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41454BF-5752-6D4E-BF74-08BB91F9E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6151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69D9EE-BA73-3336-CD47-A231D178B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C1B7A69-176F-80AA-1897-2D7B177F9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29D8084-2F24-2A86-9364-991659D610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93069A5-DA8E-7DE6-42E9-889A86266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AA5403C-88EC-9C32-B1CB-FFE28FE75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0FDC047-6A96-F323-D072-D03EE311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4110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3C65AB-8088-F3EA-DFFF-768C2A245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F873E25-E6F2-2D90-AF10-70875D082C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1DA8D46-0D5E-6D30-9D37-D719920776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10D1526-0D77-0212-7975-1BFD1FF8F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FBBEE5-D6A5-3F57-DBD6-4999B10C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40302B1-0E4F-6182-5CE6-4F65C0DD6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6064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1A8BE1F-780F-A667-360C-68292657B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204988-0548-45AC-B083-897C3E632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39A9491-9EAB-A97B-B51A-FEDD400D85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78555E-45D6-EDFA-08A7-88CFD042B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420D11-8282-F256-824B-70DB696C8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7608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E462F65-73B4-E70B-D65E-1616FA5524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 descr="Une image contenant texte, capture d’écran, noir, conception&#10;&#10;Le contenu généré par l’IA peut être incorrect.">
            <a:extLst>
              <a:ext uri="{FF2B5EF4-FFF2-40B4-BE49-F238E27FC236}">
                <a16:creationId xmlns:a16="http://schemas.microsoft.com/office/drawing/2014/main" id="{11AE1502-94E9-072E-E4CD-26ED11F67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80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59A79-C244-04B5-23EF-B7742AFF4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apture d’écran&#10;&#10;Le contenu généré par l’IA peut être incorrect.">
            <a:extLst>
              <a:ext uri="{FF2B5EF4-FFF2-40B4-BE49-F238E27FC236}">
                <a16:creationId xmlns:a16="http://schemas.microsoft.com/office/drawing/2014/main" id="{EE720A4D-E021-46AA-A4DC-AFD09122E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74B85E2-97E3-6445-FD3C-07A375A406AE}"/>
              </a:ext>
            </a:extLst>
          </p:cNvPr>
          <p:cNvSpPr txBox="1"/>
          <p:nvPr/>
        </p:nvSpPr>
        <p:spPr>
          <a:xfrm>
            <a:off x="3209742" y="5657671"/>
            <a:ext cx="5772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Exemple haut contraste – temps 1 :</a:t>
            </a:r>
          </a:p>
          <a:p>
            <a:r>
              <a:rPr lang="fr-FR" dirty="0"/>
              <a:t>- Fixez la croix centrale</a:t>
            </a:r>
            <a:br>
              <a:rPr lang="fr-FR" dirty="0"/>
            </a:br>
            <a:r>
              <a:rPr lang="fr-FR" dirty="0"/>
              <a:t>- Point de fixation central présent (stimulus non orienté) </a:t>
            </a:r>
          </a:p>
          <a:p>
            <a:r>
              <a:rPr lang="fr-FR" dirty="0"/>
              <a:t>- Restez attentif à la prochaine orientation </a:t>
            </a:r>
          </a:p>
        </p:txBody>
      </p:sp>
    </p:spTree>
    <p:extLst>
      <p:ext uri="{BB962C8B-B14F-4D97-AF65-F5344CB8AC3E}">
        <p14:creationId xmlns:p14="http://schemas.microsoft.com/office/powerpoint/2010/main" val="104570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EC796-D803-7E02-852C-D898199DB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capture d’écran, art, noir et blanc&#10;&#10;Le contenu généré par l’IA peut être incorrect.">
            <a:extLst>
              <a:ext uri="{FF2B5EF4-FFF2-40B4-BE49-F238E27FC236}">
                <a16:creationId xmlns:a16="http://schemas.microsoft.com/office/drawing/2014/main" id="{A3B0230F-166A-61CC-93DC-0A185901D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DA15F824-83D9-42FC-21EB-9938E3F8F073}"/>
              </a:ext>
            </a:extLst>
          </p:cNvPr>
          <p:cNvSpPr txBox="1"/>
          <p:nvPr/>
        </p:nvSpPr>
        <p:spPr>
          <a:xfrm>
            <a:off x="3209742" y="5657671"/>
            <a:ext cx="5772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Exemple haut contraste – temps 2 :</a:t>
            </a:r>
          </a:p>
          <a:p>
            <a:r>
              <a:rPr lang="fr-FR" dirty="0"/>
              <a:t>- Fixez la croix centrale</a:t>
            </a:r>
            <a:br>
              <a:rPr lang="fr-FR" dirty="0"/>
            </a:br>
            <a:r>
              <a:rPr lang="fr-FR" dirty="0"/>
              <a:t>- Point de fixation central absent (stimulus orienté) </a:t>
            </a:r>
          </a:p>
          <a:p>
            <a:r>
              <a:rPr lang="fr-FR" dirty="0"/>
              <a:t>- Rapportez l’orientation (pouce gauche)</a:t>
            </a:r>
          </a:p>
        </p:txBody>
      </p:sp>
    </p:spTree>
    <p:extLst>
      <p:ext uri="{BB962C8B-B14F-4D97-AF65-F5344CB8AC3E}">
        <p14:creationId xmlns:p14="http://schemas.microsoft.com/office/powerpoint/2010/main" val="272014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D1498-51A8-7F62-A7A6-C9AEB7492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capture d’écran, conception&#10;&#10;Le contenu généré par l’IA peut être incorrect.">
            <a:extLst>
              <a:ext uri="{FF2B5EF4-FFF2-40B4-BE49-F238E27FC236}">
                <a16:creationId xmlns:a16="http://schemas.microsoft.com/office/drawing/2014/main" id="{35EAF8F6-0322-DC44-C31D-070BD6404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8DBAB443-5DA1-6F72-EE89-7CF461272305}"/>
              </a:ext>
            </a:extLst>
          </p:cNvPr>
          <p:cNvSpPr txBox="1"/>
          <p:nvPr/>
        </p:nvSpPr>
        <p:spPr>
          <a:xfrm>
            <a:off x="3209742" y="5657671"/>
            <a:ext cx="5772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Exemple bas contraste – temps 1 :</a:t>
            </a:r>
          </a:p>
          <a:p>
            <a:r>
              <a:rPr lang="fr-FR" dirty="0"/>
              <a:t>- Fixez la croix centrale</a:t>
            </a:r>
            <a:br>
              <a:rPr lang="fr-FR" dirty="0"/>
            </a:br>
            <a:r>
              <a:rPr lang="fr-FR" dirty="0"/>
              <a:t>- Point de fixation central présent (stimulus non orienté) </a:t>
            </a:r>
          </a:p>
          <a:p>
            <a:r>
              <a:rPr lang="fr-FR" dirty="0"/>
              <a:t>- Restez attentif à la prochaine orientation </a:t>
            </a:r>
          </a:p>
        </p:txBody>
      </p:sp>
    </p:spTree>
    <p:extLst>
      <p:ext uri="{BB962C8B-B14F-4D97-AF65-F5344CB8AC3E}">
        <p14:creationId xmlns:p14="http://schemas.microsoft.com/office/powerpoint/2010/main" val="2838698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D19D2C-7A09-3C35-679A-2D45A9C803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capture d’écran, conception&#10;&#10;Le contenu généré par l’IA peut être incorrect.">
            <a:extLst>
              <a:ext uri="{FF2B5EF4-FFF2-40B4-BE49-F238E27FC236}">
                <a16:creationId xmlns:a16="http://schemas.microsoft.com/office/drawing/2014/main" id="{A1C9B7CC-8B5C-296C-F20C-7A44F7647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D87B136-7272-7A62-4613-690576232180}"/>
              </a:ext>
            </a:extLst>
          </p:cNvPr>
          <p:cNvSpPr txBox="1"/>
          <p:nvPr/>
        </p:nvSpPr>
        <p:spPr>
          <a:xfrm>
            <a:off x="3209742" y="5657671"/>
            <a:ext cx="5772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Exemple bas contraste – temps 2 :</a:t>
            </a:r>
          </a:p>
          <a:p>
            <a:r>
              <a:rPr lang="fr-FR" dirty="0"/>
              <a:t>- Fixez la croix centrale</a:t>
            </a:r>
            <a:br>
              <a:rPr lang="fr-FR" dirty="0"/>
            </a:br>
            <a:r>
              <a:rPr lang="fr-FR" dirty="0"/>
              <a:t>- Point de fixation central absent (stimulus orienté) </a:t>
            </a:r>
          </a:p>
          <a:p>
            <a:r>
              <a:rPr lang="fr-FR" dirty="0"/>
              <a:t>- Rapportez l’orientation aléatoirement (ex : pouce droit)</a:t>
            </a:r>
          </a:p>
        </p:txBody>
      </p:sp>
    </p:spTree>
    <p:extLst>
      <p:ext uri="{BB962C8B-B14F-4D97-AF65-F5344CB8AC3E}">
        <p14:creationId xmlns:p14="http://schemas.microsoft.com/office/powerpoint/2010/main" val="129585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0D8BB-3387-F122-E923-C11F0D9DB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CSFTraining_vid">
            <a:hlinkClick r:id="" action="ppaction://media"/>
            <a:extLst>
              <a:ext uri="{FF2B5EF4-FFF2-40B4-BE49-F238E27FC236}">
                <a16:creationId xmlns:a16="http://schemas.microsoft.com/office/drawing/2014/main" id="{019155CC-5A16-970D-C947-A8DCCD9A8A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63" y="3175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EE4BC6B8-870E-C2DA-C4C6-4B126EDA270D}"/>
              </a:ext>
            </a:extLst>
          </p:cNvPr>
          <p:cNvSpPr txBox="1"/>
          <p:nvPr/>
        </p:nvSpPr>
        <p:spPr>
          <a:xfrm>
            <a:off x="3317056" y="6120634"/>
            <a:ext cx="5557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Rapportez oralement l’orientation perçus </a:t>
            </a:r>
          </a:p>
        </p:txBody>
      </p:sp>
    </p:spTree>
    <p:extLst>
      <p:ext uri="{BB962C8B-B14F-4D97-AF65-F5344CB8AC3E}">
        <p14:creationId xmlns:p14="http://schemas.microsoft.com/office/powerpoint/2010/main" val="41559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2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EDC67-77E6-BE46-8717-F39035458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2CEA0D-E1EC-21A9-7E4F-3EE2929D679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2BAE6CE-94D0-633B-B615-969A2113042F}"/>
              </a:ext>
            </a:extLst>
          </p:cNvPr>
          <p:cNvSpPr txBox="1"/>
          <p:nvPr/>
        </p:nvSpPr>
        <p:spPr>
          <a:xfrm>
            <a:off x="1773381" y="1302327"/>
            <a:ext cx="80249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Informations supplémentaires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Gardez les yeux fixés sur le point de fixation à tout prix. </a:t>
            </a:r>
          </a:p>
          <a:p>
            <a:pPr marL="285750" indent="-285750">
              <a:buFontTx/>
              <a:buChar char="-"/>
            </a:pPr>
            <a:r>
              <a:rPr lang="fr-FR" dirty="0"/>
              <a:t>Clignez des yeux aussi souvent que vous le souhaitez. </a:t>
            </a:r>
          </a:p>
          <a:p>
            <a:pPr marL="285750" indent="-285750">
              <a:buFontTx/>
              <a:buChar char="-"/>
            </a:pPr>
            <a:r>
              <a:rPr lang="fr-FR" dirty="0"/>
              <a:t>Gardez une respiration constante.</a:t>
            </a:r>
          </a:p>
          <a:p>
            <a:pPr marL="285750" indent="-285750">
              <a:buFontTx/>
              <a:buChar char="-"/>
            </a:pPr>
            <a:r>
              <a:rPr lang="fr-FR" dirty="0"/>
              <a:t>Quand le point central disparait répondez. Si vous ne voyez pas le stimulus donnez une réponse aléatoire.</a:t>
            </a:r>
          </a:p>
          <a:p>
            <a:pPr marL="285750" indent="-285750">
              <a:buFontTx/>
              <a:buChar char="-"/>
            </a:pPr>
            <a:r>
              <a:rPr lang="fr-FR" dirty="0"/>
              <a:t>En cas d’erreur ou d’oublis concentrez vous simplement sur l’essai suivant.</a:t>
            </a:r>
          </a:p>
        </p:txBody>
      </p:sp>
    </p:spTree>
    <p:extLst>
      <p:ext uri="{BB962C8B-B14F-4D97-AF65-F5344CB8AC3E}">
        <p14:creationId xmlns:p14="http://schemas.microsoft.com/office/powerpoint/2010/main" val="294152648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193</Words>
  <Application>Microsoft Macintosh PowerPoint</Application>
  <PresentationFormat>Grand écran</PresentationFormat>
  <Paragraphs>21</Paragraphs>
  <Slides>7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LASCOMBES Uriel</dc:creator>
  <cp:lastModifiedBy>LASCOMBES Uriel</cp:lastModifiedBy>
  <cp:revision>13</cp:revision>
  <dcterms:created xsi:type="dcterms:W3CDTF">2025-09-10T12:21:08Z</dcterms:created>
  <dcterms:modified xsi:type="dcterms:W3CDTF">2025-09-11T14:18:20Z</dcterms:modified>
</cp:coreProperties>
</file>

<file path=docProps/thumbnail.jpeg>
</file>